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7a876fc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7a876f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64a40b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64a40b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164a40b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164a40b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164a40b2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164a40b2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164a40b2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164a40b2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164a40b2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164a40b2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Adore Thee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Van Dyke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Ludwig van Beethoven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 we adore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glory, God of love;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Hearts unfold like flowers before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thee as the sun above.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Melt the clouds of sin and sadness;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Drive the pain of doubt away;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immortal gladness,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us with the joy of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with joy surround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 and heav’n reflect thy rays,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and planets sing around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Center of unbroken praise;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forest, vale and mountain,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Blossoming meadow, flashing sea,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Chanting bird and flowing fountain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us to rejoice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art giving and forgiving,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blessing, ever blest;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Wellspring of the joy of living,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Ocean depth of happy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singing march we onward,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Victors in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midst of strife;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 music lifts us sunward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triumph song of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